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f20f10a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3f20f10a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3f20f10a1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3f20f10a1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3f20f10a1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3f20f10a1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28_03_Ergoproj_Fundo-pptx_Pag1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 title="28_03_Ergoproj_Fundo-pptx_Pag2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ctrTitle"/>
          </p:nvPr>
        </p:nvSpPr>
        <p:spPr>
          <a:xfrm>
            <a:off x="1435575" y="598800"/>
            <a:ext cx="7427700" cy="117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237975" y="1957600"/>
            <a:ext cx="8625300" cy="25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 title="28_03_Ergoproj_Fundo-pptx_Pag3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ctrTitle"/>
          </p:nvPr>
        </p:nvSpPr>
        <p:spPr>
          <a:xfrm>
            <a:off x="614150" y="276375"/>
            <a:ext cx="6425400" cy="24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614150" y="2834125"/>
            <a:ext cx="7746000" cy="217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 title="28_03_Ergoproj_Fundo-pptx_Pag4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"/>
            <a:ext cx="914403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ctrTitle"/>
          </p:nvPr>
        </p:nvSpPr>
        <p:spPr>
          <a:xfrm>
            <a:off x="311700" y="353675"/>
            <a:ext cx="4977900" cy="22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311700" y="2834125"/>
            <a:ext cx="4908600" cy="21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