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33f20f10a1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33f20f10a1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33f20f10a13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33f20f10a13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33f20f10a13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33f20f10a13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 title="28_03_Ergoproj_Fundo-pptx_Pag1.png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14" title="28_03_Ergoproj_Fundo-pptx_Pag2.png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4"/>
          <p:cNvSpPr txBox="1"/>
          <p:nvPr>
            <p:ph type="ctrTitle"/>
          </p:nvPr>
        </p:nvSpPr>
        <p:spPr>
          <a:xfrm>
            <a:off x="1435575" y="598800"/>
            <a:ext cx="7427700" cy="1174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900"/>
          </a:p>
        </p:txBody>
      </p:sp>
      <p:sp>
        <p:nvSpPr>
          <p:cNvPr id="61" name="Google Shape;61;p14"/>
          <p:cNvSpPr txBox="1"/>
          <p:nvPr>
            <p:ph idx="1" type="subTitle"/>
          </p:nvPr>
        </p:nvSpPr>
        <p:spPr>
          <a:xfrm>
            <a:off x="237975" y="1957600"/>
            <a:ext cx="8625300" cy="258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15" title="28_03_Ergoproj_Fundo-pptx_Pag3.png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5"/>
          <p:cNvSpPr txBox="1"/>
          <p:nvPr>
            <p:ph type="ctrTitle"/>
          </p:nvPr>
        </p:nvSpPr>
        <p:spPr>
          <a:xfrm>
            <a:off x="614150" y="276375"/>
            <a:ext cx="6425400" cy="24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5"/>
          <p:cNvSpPr txBox="1"/>
          <p:nvPr>
            <p:ph idx="1" type="subTitle"/>
          </p:nvPr>
        </p:nvSpPr>
        <p:spPr>
          <a:xfrm>
            <a:off x="614150" y="2834125"/>
            <a:ext cx="7746000" cy="217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6" title="28_03_Ergoproj_Fundo-pptx_Pag4.png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1"/>
            <a:ext cx="9144032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16"/>
          <p:cNvSpPr txBox="1"/>
          <p:nvPr>
            <p:ph type="ctrTitle"/>
          </p:nvPr>
        </p:nvSpPr>
        <p:spPr>
          <a:xfrm>
            <a:off x="311700" y="353675"/>
            <a:ext cx="4977900" cy="2218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6"/>
          <p:cNvSpPr txBox="1"/>
          <p:nvPr>
            <p:ph idx="1" type="subTitle"/>
          </p:nvPr>
        </p:nvSpPr>
        <p:spPr>
          <a:xfrm>
            <a:off x="311700" y="2834125"/>
            <a:ext cx="4908600" cy="21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